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ção Predefinida" id="{60E198FF-A4B4-3F4F-A9D7-C2183C20207D}">
          <p14:sldIdLst>
            <p14:sldId id="256"/>
            <p14:sldId id="258"/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614" userDrawn="1">
          <p15:clr>
            <a:srgbClr val="A4A3A4"/>
          </p15:clr>
        </p15:guide>
        <p15:guide id="2" pos="3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84"/>
    <p:restoredTop sz="94691"/>
  </p:normalViewPr>
  <p:slideViewPr>
    <p:cSldViewPr snapToGrid="0" snapToObjects="1">
      <p:cViewPr varScale="1">
        <p:scale>
          <a:sx n="169" d="100"/>
          <a:sy n="169" d="100"/>
        </p:scale>
        <p:origin x="344" y="192"/>
      </p:cViewPr>
      <p:guideLst>
        <p:guide orient="horz" pos="2614"/>
        <p:guide pos="32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39" d="100"/>
          <a:sy n="139" d="100"/>
        </p:scale>
        <p:origin x="4752" y="1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2D4F7E-E9A2-5147-83FF-26F5E2199F39}" type="datetimeFigureOut">
              <a:rPr lang="pt-PT" smtClean="0"/>
              <a:t>07/06/18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FCC957-4CB8-744D-BFB4-9B9E7FA1B5DE}" type="slidenum">
              <a:rPr lang="pt-PT" smtClean="0"/>
              <a:t>‹n.º›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61991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14059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4987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2332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74415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955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7421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51210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82480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561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9105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4701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 userDrawn="1"/>
        </p:nvSpPr>
        <p:spPr>
          <a:xfrm>
            <a:off x="422074" y="6129340"/>
            <a:ext cx="1361006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pt-PT" sz="700" dirty="0">
                <a:latin typeface="Montserrat" charset="0"/>
                <a:ea typeface="Montserrat" charset="0"/>
                <a:cs typeface="Montserrat" charset="0"/>
              </a:rPr>
              <a:t>Rua de </a:t>
            </a:r>
            <a:r>
              <a:rPr lang="pt-PT" sz="700" dirty="0" err="1">
                <a:latin typeface="Montserrat" charset="0"/>
                <a:ea typeface="Montserrat" charset="0"/>
                <a:cs typeface="Montserrat" charset="0"/>
              </a:rPr>
              <a:t>Montezelo</a:t>
            </a:r>
            <a:r>
              <a:rPr lang="pt-PT" sz="700" dirty="0">
                <a:latin typeface="Montserrat" charset="0"/>
                <a:ea typeface="Montserrat" charset="0"/>
                <a:cs typeface="Montserrat" charset="0"/>
              </a:rPr>
              <a:t>, 540</a:t>
            </a:r>
          </a:p>
          <a:p>
            <a:pPr>
              <a:lnSpc>
                <a:spcPct val="120000"/>
              </a:lnSpc>
            </a:pPr>
            <a:r>
              <a:rPr lang="pt-PT" sz="700" dirty="0">
                <a:latin typeface="Montserrat" charset="0"/>
                <a:ea typeface="Montserrat" charset="0"/>
                <a:cs typeface="Montserrat" charset="0"/>
              </a:rPr>
              <a:t>4425-348 Folgosa - Maia</a:t>
            </a:r>
          </a:p>
          <a:p>
            <a:pPr>
              <a:lnSpc>
                <a:spcPct val="120000"/>
              </a:lnSpc>
            </a:pPr>
            <a:r>
              <a:rPr lang="pt-PT" sz="700" dirty="0">
                <a:latin typeface="Montserrat" charset="0"/>
                <a:ea typeface="Montserrat" charset="0"/>
                <a:cs typeface="Montserrat" charset="0"/>
              </a:rPr>
              <a:t>Portugal</a:t>
            </a:r>
          </a:p>
        </p:txBody>
      </p:sp>
      <p:sp>
        <p:nvSpPr>
          <p:cNvPr id="11" name="Retângulo 10"/>
          <p:cNvSpPr/>
          <p:nvPr userDrawn="1"/>
        </p:nvSpPr>
        <p:spPr>
          <a:xfrm>
            <a:off x="1813561" y="6129338"/>
            <a:ext cx="1287780" cy="60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pt-PT" sz="700" dirty="0">
                <a:latin typeface="Montserrat" charset="0"/>
                <a:ea typeface="Montserrat" charset="0"/>
                <a:cs typeface="Montserrat" charset="0"/>
              </a:rPr>
              <a:t>+351 229 670 146</a:t>
            </a:r>
          </a:p>
          <a:p>
            <a:pPr>
              <a:lnSpc>
                <a:spcPct val="120000"/>
              </a:lnSpc>
            </a:pPr>
            <a:r>
              <a:rPr lang="pt-PT" sz="700" dirty="0">
                <a:latin typeface="Montserrat" charset="0"/>
                <a:ea typeface="Montserrat" charset="0"/>
                <a:cs typeface="Montserrat" charset="0"/>
              </a:rPr>
              <a:t>+351 229 681 055</a:t>
            </a:r>
          </a:p>
          <a:p>
            <a:pPr>
              <a:lnSpc>
                <a:spcPct val="120000"/>
              </a:lnSpc>
            </a:pPr>
            <a:r>
              <a:rPr lang="pt-PT" sz="700" dirty="0" err="1">
                <a:solidFill>
                  <a:schemeClr val="accent2"/>
                </a:solidFill>
                <a:latin typeface="Montserrat" charset="0"/>
                <a:ea typeface="Montserrat" charset="0"/>
                <a:cs typeface="Montserrat" charset="0"/>
              </a:rPr>
              <a:t>geral@sermecgroup.pt</a:t>
            </a:r>
            <a:endParaRPr lang="pt-PT" sz="700" dirty="0">
              <a:solidFill>
                <a:schemeClr val="accent2"/>
              </a:solidFill>
              <a:latin typeface="Montserrat" charset="0"/>
              <a:ea typeface="Montserrat" charset="0"/>
              <a:cs typeface="Montserrat" charset="0"/>
            </a:endParaRPr>
          </a:p>
          <a:p>
            <a:pPr>
              <a:lnSpc>
                <a:spcPct val="120000"/>
              </a:lnSpc>
            </a:pPr>
            <a:r>
              <a:rPr lang="pt-PT" sz="700" dirty="0" err="1">
                <a:solidFill>
                  <a:schemeClr val="accent2"/>
                </a:solidFill>
                <a:latin typeface="Montserrat" charset="0"/>
                <a:ea typeface="Montserrat" charset="0"/>
                <a:cs typeface="Montserrat" charset="0"/>
              </a:rPr>
              <a:t>www.sermecgroup.pt</a:t>
            </a:r>
            <a:endParaRPr lang="pt-PT" sz="700" dirty="0">
              <a:solidFill>
                <a:schemeClr val="accent2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pic>
        <p:nvPicPr>
          <p:cNvPr id="12" name="Imagem 1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0" y="6185625"/>
            <a:ext cx="1242060" cy="496824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38" y="180089"/>
            <a:ext cx="1800542" cy="720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181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2" indent="-228602" algn="l" defTabSz="914406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4" indent="-228602" algn="l" defTabSz="914406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8" indent="-228602" algn="l" defTabSz="914406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10" indent="-228602" algn="l" defTabSz="914406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13" indent="-228602" algn="l" defTabSz="914406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17" indent="-228602" algn="l" defTabSz="914406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9" indent="-228602" algn="l" defTabSz="914406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23" indent="-228602" algn="l" defTabSz="914406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25" indent="-228602" algn="l" defTabSz="914406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6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9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2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5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8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1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4" algn="l" defTabSz="9144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166393" y="1624760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endParaRPr lang="pt-PT" sz="2400" b="1" dirty="0" smtClean="0"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501141" y="1350043"/>
            <a:ext cx="9144000" cy="43861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400" b="1" dirty="0" smtClean="0">
                <a:latin typeface="Montserrat" charset="0"/>
                <a:ea typeface="Montserrat" charset="0"/>
                <a:cs typeface="Montserrat" charset="0"/>
              </a:rPr>
              <a:t>Clicar p/ </a:t>
            </a:r>
            <a:r>
              <a:rPr lang="pt-PT" sz="2400" b="1" dirty="0" err="1" smtClean="0">
                <a:latin typeface="Montserrat" charset="0"/>
                <a:ea typeface="Montserrat" charset="0"/>
                <a:cs typeface="Montserrat" charset="0"/>
              </a:rPr>
              <a:t>adcicionar</a:t>
            </a:r>
            <a:r>
              <a:rPr lang="pt-PT" sz="2400" b="1" dirty="0" smtClean="0">
                <a:latin typeface="Montserrat" charset="0"/>
                <a:ea typeface="Montserrat" charset="0"/>
                <a:cs typeface="Montserrat" charset="0"/>
              </a:rPr>
              <a:t> título</a:t>
            </a:r>
            <a:endParaRPr lang="pt-PT" sz="2400" b="1" dirty="0"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1501141" y="2528649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2" indent="-228602" algn="l" defTabSz="914406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4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8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10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1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17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19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2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25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pt-PT" sz="1200" dirty="0" smtClean="0">
                <a:latin typeface="Poppins" charset="0"/>
                <a:ea typeface="Poppins" charset="0"/>
                <a:cs typeface="Poppins" charset="0"/>
              </a:rPr>
              <a:t>Clique p/ adicionar texto</a:t>
            </a:r>
            <a:endParaRPr lang="pt-PT" sz="1200" dirty="0">
              <a:latin typeface="Poppins" charset="0"/>
              <a:ea typeface="Poppins" charset="0"/>
              <a:cs typeface="Poppins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501141" y="1915034"/>
            <a:ext cx="9144000" cy="3122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ontserrat Light" charset="0"/>
                <a:ea typeface="Montserrat Light" charset="0"/>
                <a:cs typeface="Montserrat Light" charset="0"/>
              </a:rPr>
              <a:t>CLICAR PARA ADICIONAR SUBTÍTULO</a:t>
            </a:r>
          </a:p>
        </p:txBody>
      </p:sp>
    </p:spTree>
    <p:extLst>
      <p:ext uri="{BB962C8B-B14F-4D97-AF65-F5344CB8AC3E}">
        <p14:creationId xmlns:p14="http://schemas.microsoft.com/office/powerpoint/2010/main" val="47857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380602" y="1594532"/>
            <a:ext cx="9144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endParaRPr lang="pt-PT" sz="2400" b="1" dirty="0" smtClean="0"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501141" y="1350043"/>
            <a:ext cx="9144000" cy="43861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2400" b="1" dirty="0" smtClean="0">
                <a:latin typeface="Montserrat" charset="0"/>
                <a:ea typeface="Montserrat" charset="0"/>
                <a:cs typeface="Montserrat" charset="0"/>
              </a:rPr>
              <a:t>Clicar p/ </a:t>
            </a:r>
            <a:r>
              <a:rPr lang="pt-PT" sz="2400" b="1" dirty="0" err="1" smtClean="0">
                <a:latin typeface="Montserrat" charset="0"/>
                <a:ea typeface="Montserrat" charset="0"/>
                <a:cs typeface="Montserrat" charset="0"/>
              </a:rPr>
              <a:t>adcicionar</a:t>
            </a:r>
            <a:r>
              <a:rPr lang="pt-PT" sz="2400" b="1" dirty="0" smtClean="0">
                <a:latin typeface="Montserrat" charset="0"/>
                <a:ea typeface="Montserrat" charset="0"/>
                <a:cs typeface="Montserrat" charset="0"/>
              </a:rPr>
              <a:t> título</a:t>
            </a:r>
            <a:endParaRPr lang="pt-PT" sz="2400" b="1" dirty="0"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1501141" y="2528649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2" indent="-228602" algn="l" defTabSz="914406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4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8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10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1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17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19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2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25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pt-PT" sz="1200" dirty="0" smtClean="0">
                <a:latin typeface="Poppins" charset="0"/>
                <a:ea typeface="Poppins" charset="0"/>
                <a:cs typeface="Poppins" charset="0"/>
              </a:rPr>
              <a:t>Clique p/ adicionar texto</a:t>
            </a:r>
            <a:endParaRPr lang="pt-PT" sz="1200" dirty="0">
              <a:latin typeface="Poppins" charset="0"/>
              <a:ea typeface="Poppins" charset="0"/>
              <a:cs typeface="Poppins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501141" y="1915034"/>
            <a:ext cx="9144000" cy="3122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ontserrat Light" charset="0"/>
                <a:ea typeface="Montserrat Light" charset="0"/>
                <a:cs typeface="Montserrat Light" charset="0"/>
              </a:rPr>
              <a:t>CLICAR PARA ADICIONAR SUBTÍTULO</a:t>
            </a:r>
          </a:p>
        </p:txBody>
      </p:sp>
    </p:spTree>
    <p:extLst>
      <p:ext uri="{BB962C8B-B14F-4D97-AF65-F5344CB8AC3E}">
        <p14:creationId xmlns:p14="http://schemas.microsoft.com/office/powerpoint/2010/main" val="18841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501141" y="1350043"/>
            <a:ext cx="9144000" cy="43861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PT" sz="2400" b="1" dirty="0" smtClean="0">
                <a:latin typeface="Montserrat" charset="0"/>
                <a:ea typeface="Montserrat" charset="0"/>
                <a:cs typeface="Montserrat" charset="0"/>
              </a:rPr>
              <a:t>Clicar p/ </a:t>
            </a:r>
            <a:r>
              <a:rPr lang="pt-PT" sz="2400" b="1" dirty="0" err="1" smtClean="0">
                <a:latin typeface="Montserrat" charset="0"/>
                <a:ea typeface="Montserrat" charset="0"/>
                <a:cs typeface="Montserrat" charset="0"/>
              </a:rPr>
              <a:t>adcicionar</a:t>
            </a:r>
            <a:r>
              <a:rPr lang="pt-PT" sz="2400" b="1" dirty="0" smtClean="0">
                <a:latin typeface="Montserrat" charset="0"/>
                <a:ea typeface="Montserrat" charset="0"/>
                <a:cs typeface="Montserrat" charset="0"/>
              </a:rPr>
              <a:t> título</a:t>
            </a:r>
            <a:endParaRPr lang="pt-PT" sz="2400" b="1" dirty="0"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1501141" y="2528649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228602" indent="-228602" algn="l" defTabSz="914406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4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8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10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1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17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19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2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25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/>
              <a:buNone/>
            </a:pPr>
            <a:r>
              <a:rPr lang="pt-PT" sz="1200" dirty="0" smtClean="0">
                <a:latin typeface="Poppins" charset="0"/>
                <a:ea typeface="Poppins" charset="0"/>
                <a:cs typeface="Poppins" charset="0"/>
              </a:rPr>
              <a:t>Clique p/ adicionar texto</a:t>
            </a:r>
            <a:endParaRPr lang="pt-PT" sz="1200" dirty="0">
              <a:latin typeface="Poppins" charset="0"/>
              <a:ea typeface="Poppins" charset="0"/>
              <a:cs typeface="Poppins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501141" y="1915034"/>
            <a:ext cx="9144000" cy="3122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PT" sz="1500" dirty="0">
                <a:solidFill>
                  <a:schemeClr val="tx1">
                    <a:lumMod val="50000"/>
                    <a:lumOff val="50000"/>
                  </a:schemeClr>
                </a:solidFill>
                <a:latin typeface="Montserrat Light" charset="0"/>
                <a:ea typeface="Montserrat Light" charset="0"/>
                <a:cs typeface="Montserrat Light" charset="0"/>
              </a:rPr>
              <a:t>CLICAR PARA ADICIONAR SUBTÍTULO</a:t>
            </a:r>
          </a:p>
        </p:txBody>
      </p:sp>
    </p:spTree>
    <p:extLst>
      <p:ext uri="{BB962C8B-B14F-4D97-AF65-F5344CB8AC3E}">
        <p14:creationId xmlns:p14="http://schemas.microsoft.com/office/powerpoint/2010/main" val="101116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>
        <a:normAutofit/>
      </a:bodyPr>
      <a:lstStyle>
        <a:defPPr>
          <a:defRPr sz="2400" b="1" dirty="0" smtClean="0">
            <a:latin typeface="Montserrat" charset="0"/>
            <a:ea typeface="Montserrat" charset="0"/>
            <a:cs typeface="Montserrat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42</Words>
  <Application>Microsoft Macintosh PowerPoint</Application>
  <PresentationFormat>Ecrã Panorâmico</PresentationFormat>
  <Paragraphs>9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9" baseType="lpstr">
      <vt:lpstr>Calibri</vt:lpstr>
      <vt:lpstr>Montserrat</vt:lpstr>
      <vt:lpstr>Montserrat Light</vt:lpstr>
      <vt:lpstr>Poppins</vt:lpstr>
      <vt:lpstr>Arial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Clicar p/ adcicionar título</dc:title>
  <dc:creator>Utilizador do Microsoft Office</dc:creator>
  <cp:lastModifiedBy>Utilizador do Microsoft Office</cp:lastModifiedBy>
  <cp:revision>5</cp:revision>
  <dcterms:created xsi:type="dcterms:W3CDTF">2018-06-07T14:00:32Z</dcterms:created>
  <dcterms:modified xsi:type="dcterms:W3CDTF">2018-06-07T14:25:16Z</dcterms:modified>
</cp:coreProperties>
</file>